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1948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7394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7000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5190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206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8500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2986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6366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0441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9679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55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4548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733A9-99D3-44F5-9BB0-E3503C5C3DE8}" type="datetimeFigureOut">
              <a:rPr lang="en-GB" smtClean="0"/>
              <a:pPr/>
              <a:t>08/05/2014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C61A3-4067-49A4-A4A2-1B110A622B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2794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 smtClean="0"/>
              <a:t>Breakout session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1560" y="1844824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There are three tables set up around the room. </a:t>
            </a:r>
          </a:p>
          <a:p>
            <a:endParaRPr lang="en-GB" dirty="0"/>
          </a:p>
          <a:p>
            <a:r>
              <a:rPr lang="en-GB" dirty="0" smtClean="0"/>
              <a:t>1</a:t>
            </a:r>
            <a:r>
              <a:rPr lang="en-GB" dirty="0"/>
              <a:t>) RDM policy, strategy development, governance and sustainability (Sarah </a:t>
            </a:r>
            <a:r>
              <a:rPr lang="en-GB" dirty="0" smtClean="0"/>
              <a:t>Jones)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2) Data management support and staff development (Joy </a:t>
            </a:r>
            <a:r>
              <a:rPr lang="en-GB" dirty="0" smtClean="0"/>
              <a:t>Davidson) 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3) Research data storage, preservation and sharing (Kevin </a:t>
            </a:r>
            <a:r>
              <a:rPr lang="en-GB" dirty="0" smtClean="0"/>
              <a:t>Ashley)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7198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060848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n-GB" dirty="0" smtClean="0"/>
              <a:t>DO's </a:t>
            </a:r>
            <a:r>
              <a:rPr lang="en-GB" dirty="0"/>
              <a:t>(tips on things that work</a:t>
            </a:r>
            <a:r>
              <a:rPr lang="en-GB" dirty="0" smtClean="0"/>
              <a:t>)</a:t>
            </a:r>
          </a:p>
          <a:p>
            <a:pPr marL="342900" indent="-342900">
              <a:buAutoNum type="arabicParenR"/>
            </a:pPr>
            <a:endParaRPr lang="en-GB" dirty="0"/>
          </a:p>
          <a:p>
            <a:r>
              <a:rPr lang="en-GB" dirty="0"/>
              <a:t>2) </a:t>
            </a:r>
            <a:r>
              <a:rPr lang="en-GB" dirty="0" smtClean="0"/>
              <a:t>  DON’T's </a:t>
            </a:r>
            <a:r>
              <a:rPr lang="en-GB" dirty="0"/>
              <a:t>(tips to avoid pitfalls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/>
              <a:t>3) </a:t>
            </a:r>
            <a:r>
              <a:rPr lang="en-GB" dirty="0" smtClean="0"/>
              <a:t> Requirements </a:t>
            </a:r>
            <a:r>
              <a:rPr lang="en-GB" dirty="0"/>
              <a:t>that are proving to be difficult to </a:t>
            </a:r>
            <a:r>
              <a:rPr lang="en-GB" dirty="0" smtClean="0"/>
              <a:t>meet</a:t>
            </a:r>
          </a:p>
          <a:p>
            <a:endParaRPr lang="en-GB" dirty="0" smtClean="0"/>
          </a:p>
          <a:p>
            <a:pPr marL="342900" indent="-342900">
              <a:buAutoNum type="arabicParenR" startAt="4"/>
            </a:pPr>
            <a:r>
              <a:rPr lang="en-GB" dirty="0" smtClean="0"/>
              <a:t>Areas </a:t>
            </a:r>
            <a:r>
              <a:rPr lang="en-GB" dirty="0"/>
              <a:t>where shared services might be beneficial </a:t>
            </a:r>
            <a:r>
              <a:rPr lang="en-GB" dirty="0" smtClean="0"/>
              <a:t>needed</a:t>
            </a:r>
          </a:p>
          <a:p>
            <a:pPr marL="342900" indent="-342900">
              <a:buAutoNum type="arabicParenR" startAt="4"/>
            </a:pPr>
            <a:endParaRPr lang="en-GB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5576" y="476672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Each table will report back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754191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68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Breakout session</vt:lpstr>
      <vt:lpstr>Slide 2</vt:lpstr>
    </vt:vector>
  </TitlesOfParts>
  <Company>University of Glasgow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 session</dc:title>
  <dc:creator>jd162a</dc:creator>
  <cp:lastModifiedBy>user</cp:lastModifiedBy>
  <cp:revision>3</cp:revision>
  <dcterms:created xsi:type="dcterms:W3CDTF">2014-05-07T17:23:00Z</dcterms:created>
  <dcterms:modified xsi:type="dcterms:W3CDTF">2014-05-08T09:41:05Z</dcterms:modified>
</cp:coreProperties>
</file>